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7" r:id="rId5"/>
    <p:sldId id="260" r:id="rId6"/>
    <p:sldId id="335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2" r:id="rId16"/>
    <p:sldId id="351" r:id="rId17"/>
    <p:sldId id="334" r:id="rId18"/>
    <p:sldId id="316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568CF3-D73A-4A7F-B1E3-CFC008DE3263}" v="3" dt="2023-07-24T15:38:54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91583" autoAdjust="0"/>
  </p:normalViewPr>
  <p:slideViewPr>
    <p:cSldViewPr snapToGrid="0">
      <p:cViewPr varScale="1">
        <p:scale>
          <a:sx n="78" d="100"/>
          <a:sy n="78" d="100"/>
        </p:scale>
        <p:origin x="98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Todd (CELC)" userId="aed9fa36-bf18-43cf-bec2-918ffb5a8cdc" providerId="ADAL" clId="{8A568CF3-D73A-4A7F-B1E3-CFC008DE3263}"/>
    <pc:docChg chg="undo custSel addSld delSld modSld modNotesMaster">
      <pc:chgData name="Jennifer Todd (CELC)" userId="aed9fa36-bf18-43cf-bec2-918ffb5a8cdc" providerId="ADAL" clId="{8A568CF3-D73A-4A7F-B1E3-CFC008DE3263}" dt="2023-07-27T11:40:19.533" v="6914" actId="113"/>
      <pc:docMkLst>
        <pc:docMk/>
      </pc:docMkLst>
      <pc:sldChg chg="modSp mod modNotes">
        <pc:chgData name="Jennifer Todd (CELC)" userId="aed9fa36-bf18-43cf-bec2-918ffb5a8cdc" providerId="ADAL" clId="{8A568CF3-D73A-4A7F-B1E3-CFC008DE3263}" dt="2023-07-24T15:39:06.833" v="5096" actId="20577"/>
        <pc:sldMkLst>
          <pc:docMk/>
          <pc:sldMk cId="0" sldId="257"/>
        </pc:sldMkLst>
        <pc:spChg chg="mod">
          <ac:chgData name="Jennifer Todd (CELC)" userId="aed9fa36-bf18-43cf-bec2-918ffb5a8cdc" providerId="ADAL" clId="{8A568CF3-D73A-4A7F-B1E3-CFC008DE3263}" dt="2023-07-24T15:39:06.833" v="5096" actId="20577"/>
          <ac:spMkLst>
            <pc:docMk/>
            <pc:sldMk cId="0" sldId="257"/>
            <ac:spMk id="592" creationId="{00000000-0000-0000-0000-000000000000}"/>
          </ac:spMkLst>
        </pc:spChg>
      </pc:sldChg>
      <pc:sldChg chg="modSp mod modNotes">
        <pc:chgData name="Jennifer Todd (CELC)" userId="aed9fa36-bf18-43cf-bec2-918ffb5a8cdc" providerId="ADAL" clId="{8A568CF3-D73A-4A7F-B1E3-CFC008DE3263}" dt="2023-07-27T11:28:13.220" v="5583" actId="20577"/>
        <pc:sldMkLst>
          <pc:docMk/>
          <pc:sldMk cId="0" sldId="260"/>
        </pc:sldMkLst>
        <pc:spChg chg="mod">
          <ac:chgData name="Jennifer Todd (CELC)" userId="aed9fa36-bf18-43cf-bec2-918ffb5a8cdc" providerId="ADAL" clId="{8A568CF3-D73A-4A7F-B1E3-CFC008DE3263}" dt="2023-07-27T11:28:13.220" v="5583" actId="20577"/>
          <ac:spMkLst>
            <pc:docMk/>
            <pc:sldMk cId="0" sldId="260"/>
            <ac:spMk id="598" creationId="{00000000-0000-0000-0000-000000000000}"/>
          </ac:spMkLst>
        </pc:spChg>
      </pc:sldChg>
      <pc:sldChg chg="modSp mod modNotes">
        <pc:chgData name="Jennifer Todd (CELC)" userId="aed9fa36-bf18-43cf-bec2-918ffb5a8cdc" providerId="ADAL" clId="{8A568CF3-D73A-4A7F-B1E3-CFC008DE3263}" dt="2023-07-24T15:38:53.986" v="5095" actId="20577"/>
        <pc:sldMkLst>
          <pc:docMk/>
          <pc:sldMk cId="0" sldId="316"/>
        </pc:sldMkLst>
        <pc:spChg chg="mod">
          <ac:chgData name="Jennifer Todd (CELC)" userId="aed9fa36-bf18-43cf-bec2-918ffb5a8cdc" providerId="ADAL" clId="{8A568CF3-D73A-4A7F-B1E3-CFC008DE3263}" dt="2023-07-24T15:38:53.986" v="5095" actId="20577"/>
          <ac:spMkLst>
            <pc:docMk/>
            <pc:sldMk cId="0" sldId="316"/>
            <ac:spMk id="986" creationId="{00000000-0000-0000-0000-000000000000}"/>
          </ac:spMkLst>
        </pc:spChg>
      </pc:sldChg>
      <pc:sldChg chg="del">
        <pc:chgData name="Jennifer Todd (CELC)" userId="aed9fa36-bf18-43cf-bec2-918ffb5a8cdc" providerId="ADAL" clId="{8A568CF3-D73A-4A7F-B1E3-CFC008DE3263}" dt="2023-07-24T14:30:54.871" v="642" actId="47"/>
        <pc:sldMkLst>
          <pc:docMk/>
          <pc:sldMk cId="2148077470" sldId="317"/>
        </pc:sldMkLst>
      </pc:sldChg>
      <pc:sldChg chg="del">
        <pc:chgData name="Jennifer Todd (CELC)" userId="aed9fa36-bf18-43cf-bec2-918ffb5a8cdc" providerId="ADAL" clId="{8A568CF3-D73A-4A7F-B1E3-CFC008DE3263}" dt="2023-07-24T14:31:01.472" v="646" actId="47"/>
        <pc:sldMkLst>
          <pc:docMk/>
          <pc:sldMk cId="1862524480" sldId="319"/>
        </pc:sldMkLst>
      </pc:sldChg>
      <pc:sldChg chg="del">
        <pc:chgData name="Jennifer Todd (CELC)" userId="aed9fa36-bf18-43cf-bec2-918ffb5a8cdc" providerId="ADAL" clId="{8A568CF3-D73A-4A7F-B1E3-CFC008DE3263}" dt="2023-07-24T14:31:23.208" v="703" actId="47"/>
        <pc:sldMkLst>
          <pc:docMk/>
          <pc:sldMk cId="2619125752" sldId="320"/>
        </pc:sldMkLst>
      </pc:sldChg>
      <pc:sldChg chg="del">
        <pc:chgData name="Jennifer Todd (CELC)" userId="aed9fa36-bf18-43cf-bec2-918ffb5a8cdc" providerId="ADAL" clId="{8A568CF3-D73A-4A7F-B1E3-CFC008DE3263}" dt="2023-07-24T14:30:56.668" v="643" actId="47"/>
        <pc:sldMkLst>
          <pc:docMk/>
          <pc:sldMk cId="2981393856" sldId="321"/>
        </pc:sldMkLst>
      </pc:sldChg>
      <pc:sldChg chg="del">
        <pc:chgData name="Jennifer Todd (CELC)" userId="aed9fa36-bf18-43cf-bec2-918ffb5a8cdc" providerId="ADAL" clId="{8A568CF3-D73A-4A7F-B1E3-CFC008DE3263}" dt="2023-07-24T14:30:59.792" v="645" actId="47"/>
        <pc:sldMkLst>
          <pc:docMk/>
          <pc:sldMk cId="141910647" sldId="324"/>
        </pc:sldMkLst>
      </pc:sldChg>
      <pc:sldChg chg="del">
        <pc:chgData name="Jennifer Todd (CELC)" userId="aed9fa36-bf18-43cf-bec2-918ffb5a8cdc" providerId="ADAL" clId="{8A568CF3-D73A-4A7F-B1E3-CFC008DE3263}" dt="2023-07-24T14:31:28.040" v="706" actId="47"/>
        <pc:sldMkLst>
          <pc:docMk/>
          <pc:sldMk cId="574177343" sldId="325"/>
        </pc:sldMkLst>
      </pc:sldChg>
      <pc:sldChg chg="del">
        <pc:chgData name="Jennifer Todd (CELC)" userId="aed9fa36-bf18-43cf-bec2-918ffb5a8cdc" providerId="ADAL" clId="{8A568CF3-D73A-4A7F-B1E3-CFC008DE3263}" dt="2023-07-24T14:31:29.263" v="707" actId="47"/>
        <pc:sldMkLst>
          <pc:docMk/>
          <pc:sldMk cId="993445858" sldId="326"/>
        </pc:sldMkLst>
      </pc:sldChg>
      <pc:sldChg chg="del">
        <pc:chgData name="Jennifer Todd (CELC)" userId="aed9fa36-bf18-43cf-bec2-918ffb5a8cdc" providerId="ADAL" clId="{8A568CF3-D73A-4A7F-B1E3-CFC008DE3263}" dt="2023-07-24T14:31:25.792" v="704" actId="47"/>
        <pc:sldMkLst>
          <pc:docMk/>
          <pc:sldMk cId="1581508950" sldId="327"/>
        </pc:sldMkLst>
      </pc:sldChg>
      <pc:sldChg chg="del">
        <pc:chgData name="Jennifer Todd (CELC)" userId="aed9fa36-bf18-43cf-bec2-918ffb5a8cdc" providerId="ADAL" clId="{8A568CF3-D73A-4A7F-B1E3-CFC008DE3263}" dt="2023-07-24T14:31:35.497" v="711" actId="47"/>
        <pc:sldMkLst>
          <pc:docMk/>
          <pc:sldMk cId="43608770" sldId="328"/>
        </pc:sldMkLst>
      </pc:sldChg>
      <pc:sldChg chg="del">
        <pc:chgData name="Jennifer Todd (CELC)" userId="aed9fa36-bf18-43cf-bec2-918ffb5a8cdc" providerId="ADAL" clId="{8A568CF3-D73A-4A7F-B1E3-CFC008DE3263}" dt="2023-07-24T14:31:36.924" v="712" actId="47"/>
        <pc:sldMkLst>
          <pc:docMk/>
          <pc:sldMk cId="44335039" sldId="329"/>
        </pc:sldMkLst>
      </pc:sldChg>
      <pc:sldChg chg="del">
        <pc:chgData name="Jennifer Todd (CELC)" userId="aed9fa36-bf18-43cf-bec2-918ffb5a8cdc" providerId="ADAL" clId="{8A568CF3-D73A-4A7F-B1E3-CFC008DE3263}" dt="2023-07-24T14:31:31.847" v="708" actId="47"/>
        <pc:sldMkLst>
          <pc:docMk/>
          <pc:sldMk cId="780846297" sldId="331"/>
        </pc:sldMkLst>
      </pc:sldChg>
      <pc:sldChg chg="del">
        <pc:chgData name="Jennifer Todd (CELC)" userId="aed9fa36-bf18-43cf-bec2-918ffb5a8cdc" providerId="ADAL" clId="{8A568CF3-D73A-4A7F-B1E3-CFC008DE3263}" dt="2023-07-27T11:30:01.593" v="5624" actId="47"/>
        <pc:sldMkLst>
          <pc:docMk/>
          <pc:sldMk cId="2118111585" sldId="333"/>
        </pc:sldMkLst>
      </pc:sldChg>
      <pc:sldChg chg="modSp mod">
        <pc:chgData name="Jennifer Todd (CELC)" userId="aed9fa36-bf18-43cf-bec2-918ffb5a8cdc" providerId="ADAL" clId="{8A568CF3-D73A-4A7F-B1E3-CFC008DE3263}" dt="2023-07-24T14:31:47.765" v="715" actId="20577"/>
        <pc:sldMkLst>
          <pc:docMk/>
          <pc:sldMk cId="2122648720" sldId="335"/>
        </pc:sldMkLst>
        <pc:spChg chg="mod">
          <ac:chgData name="Jennifer Todd (CELC)" userId="aed9fa36-bf18-43cf-bec2-918ffb5a8cdc" providerId="ADAL" clId="{8A568CF3-D73A-4A7F-B1E3-CFC008DE3263}" dt="2023-07-24T14:31:47.765" v="715" actId="20577"/>
          <ac:spMkLst>
            <pc:docMk/>
            <pc:sldMk cId="2122648720" sldId="335"/>
            <ac:spMk id="2" creationId="{3D9C452B-6CAB-34A0-6FD2-38380A29CB49}"/>
          </ac:spMkLst>
        </pc:spChg>
        <pc:spChg chg="mod">
          <ac:chgData name="Jennifer Todd (CELC)" userId="aed9fa36-bf18-43cf-bec2-918ffb5a8cdc" providerId="ADAL" clId="{8A568CF3-D73A-4A7F-B1E3-CFC008DE3263}" dt="2023-07-24T14:26:29.705" v="171" actId="20577"/>
          <ac:spMkLst>
            <pc:docMk/>
            <pc:sldMk cId="2122648720" sldId="335"/>
            <ac:spMk id="3" creationId="{D3BAF25F-A76D-D004-3D2D-2C481AD1D358}"/>
          </ac:spMkLst>
        </pc:spChg>
      </pc:sldChg>
      <pc:sldChg chg="del">
        <pc:chgData name="Jennifer Todd (CELC)" userId="aed9fa36-bf18-43cf-bec2-918ffb5a8cdc" providerId="ADAL" clId="{8A568CF3-D73A-4A7F-B1E3-CFC008DE3263}" dt="2023-07-24T14:31:26.829" v="705" actId="47"/>
        <pc:sldMkLst>
          <pc:docMk/>
          <pc:sldMk cId="79522338" sldId="337"/>
        </pc:sldMkLst>
      </pc:sldChg>
      <pc:sldChg chg="del">
        <pc:chgData name="Jennifer Todd (CELC)" userId="aed9fa36-bf18-43cf-bec2-918ffb5a8cdc" providerId="ADAL" clId="{8A568CF3-D73A-4A7F-B1E3-CFC008DE3263}" dt="2023-07-24T14:31:34.606" v="710" actId="47"/>
        <pc:sldMkLst>
          <pc:docMk/>
          <pc:sldMk cId="2186440894" sldId="338"/>
        </pc:sldMkLst>
      </pc:sldChg>
      <pc:sldChg chg="del">
        <pc:chgData name="Jennifer Todd (CELC)" userId="aed9fa36-bf18-43cf-bec2-918ffb5a8cdc" providerId="ADAL" clId="{8A568CF3-D73A-4A7F-B1E3-CFC008DE3263}" dt="2023-07-24T14:31:02.919" v="647" actId="47"/>
        <pc:sldMkLst>
          <pc:docMk/>
          <pc:sldMk cId="3084090255" sldId="339"/>
        </pc:sldMkLst>
      </pc:sldChg>
      <pc:sldChg chg="del">
        <pc:chgData name="Jennifer Todd (CELC)" userId="aed9fa36-bf18-43cf-bec2-918ffb5a8cdc" providerId="ADAL" clId="{8A568CF3-D73A-4A7F-B1E3-CFC008DE3263}" dt="2023-07-24T14:30:58.183" v="644" actId="47"/>
        <pc:sldMkLst>
          <pc:docMk/>
          <pc:sldMk cId="2826395421" sldId="340"/>
        </pc:sldMkLst>
      </pc:sldChg>
      <pc:sldChg chg="del">
        <pc:chgData name="Jennifer Todd (CELC)" userId="aed9fa36-bf18-43cf-bec2-918ffb5a8cdc" providerId="ADAL" clId="{8A568CF3-D73A-4A7F-B1E3-CFC008DE3263}" dt="2023-07-24T14:31:33.659" v="709" actId="47"/>
        <pc:sldMkLst>
          <pc:docMk/>
          <pc:sldMk cId="1351955194" sldId="341"/>
        </pc:sldMkLst>
      </pc:sldChg>
      <pc:sldChg chg="modSp del mod">
        <pc:chgData name="Jennifer Todd (CELC)" userId="aed9fa36-bf18-43cf-bec2-918ffb5a8cdc" providerId="ADAL" clId="{8A568CF3-D73A-4A7F-B1E3-CFC008DE3263}" dt="2023-07-24T15:38:38.288" v="5041" actId="2696"/>
        <pc:sldMkLst>
          <pc:docMk/>
          <pc:sldMk cId="2256001823" sldId="342"/>
        </pc:sldMkLst>
        <pc:spChg chg="mod">
          <ac:chgData name="Jennifer Todd (CELC)" userId="aed9fa36-bf18-43cf-bec2-918ffb5a8cdc" providerId="ADAL" clId="{8A568CF3-D73A-4A7F-B1E3-CFC008DE3263}" dt="2023-07-24T15:36:52.341" v="4888" actId="6549"/>
          <ac:spMkLst>
            <pc:docMk/>
            <pc:sldMk cId="2256001823" sldId="342"/>
            <ac:spMk id="2" creationId="{838B0FC6-F317-93A5-B93E-901AAD08E4D0}"/>
          </ac:spMkLst>
        </pc:spChg>
      </pc:sldChg>
      <pc:sldChg chg="modSp new mod">
        <pc:chgData name="Jennifer Todd (CELC)" userId="aed9fa36-bf18-43cf-bec2-918ffb5a8cdc" providerId="ADAL" clId="{8A568CF3-D73A-4A7F-B1E3-CFC008DE3263}" dt="2023-07-24T15:04:51.993" v="2066" actId="20577"/>
        <pc:sldMkLst>
          <pc:docMk/>
          <pc:sldMk cId="796902466" sldId="343"/>
        </pc:sldMkLst>
        <pc:spChg chg="mod">
          <ac:chgData name="Jennifer Todd (CELC)" userId="aed9fa36-bf18-43cf-bec2-918ffb5a8cdc" providerId="ADAL" clId="{8A568CF3-D73A-4A7F-B1E3-CFC008DE3263}" dt="2023-07-24T15:04:51.993" v="2066" actId="20577"/>
          <ac:spMkLst>
            <pc:docMk/>
            <pc:sldMk cId="796902466" sldId="343"/>
            <ac:spMk id="2" creationId="{7D124787-23FA-EDA3-7D1A-0F627241818B}"/>
          </ac:spMkLst>
        </pc:spChg>
        <pc:spChg chg="mod">
          <ac:chgData name="Jennifer Todd (CELC)" userId="aed9fa36-bf18-43cf-bec2-918ffb5a8cdc" providerId="ADAL" clId="{8A568CF3-D73A-4A7F-B1E3-CFC008DE3263}" dt="2023-07-24T14:30:52.575" v="641" actId="20577"/>
          <ac:spMkLst>
            <pc:docMk/>
            <pc:sldMk cId="796902466" sldId="343"/>
            <ac:spMk id="3" creationId="{7F0BD620-918F-2A01-672B-D8815C2C4F37}"/>
          </ac:spMkLst>
        </pc:spChg>
      </pc:sldChg>
      <pc:sldChg chg="modSp new mod">
        <pc:chgData name="Jennifer Todd (CELC)" userId="aed9fa36-bf18-43cf-bec2-918ffb5a8cdc" providerId="ADAL" clId="{8A568CF3-D73A-4A7F-B1E3-CFC008DE3263}" dt="2023-07-24T15:06:23.805" v="2312" actId="113"/>
        <pc:sldMkLst>
          <pc:docMk/>
          <pc:sldMk cId="725287133" sldId="344"/>
        </pc:sldMkLst>
        <pc:spChg chg="mod">
          <ac:chgData name="Jennifer Todd (CELC)" userId="aed9fa36-bf18-43cf-bec2-918ffb5a8cdc" providerId="ADAL" clId="{8A568CF3-D73A-4A7F-B1E3-CFC008DE3263}" dt="2023-07-24T15:06:23.805" v="2312" actId="113"/>
          <ac:spMkLst>
            <pc:docMk/>
            <pc:sldMk cId="725287133" sldId="344"/>
            <ac:spMk id="2" creationId="{E1E92CDF-3681-0D9C-B85E-20075CB95EFB}"/>
          </ac:spMkLst>
        </pc:spChg>
        <pc:spChg chg="mod">
          <ac:chgData name="Jennifer Todd (CELC)" userId="aed9fa36-bf18-43cf-bec2-918ffb5a8cdc" providerId="ADAL" clId="{8A568CF3-D73A-4A7F-B1E3-CFC008DE3263}" dt="2023-07-24T14:32:13.886" v="743" actId="20577"/>
          <ac:spMkLst>
            <pc:docMk/>
            <pc:sldMk cId="725287133" sldId="344"/>
            <ac:spMk id="3" creationId="{DF061B44-5777-D5D8-47F0-2F03F226FFAA}"/>
          </ac:spMkLst>
        </pc:spChg>
      </pc:sldChg>
      <pc:sldChg chg="modSp new mod">
        <pc:chgData name="Jennifer Todd (CELC)" userId="aed9fa36-bf18-43cf-bec2-918ffb5a8cdc" providerId="ADAL" clId="{8A568CF3-D73A-4A7F-B1E3-CFC008DE3263}" dt="2023-07-24T15:07:06.562" v="2393" actId="20577"/>
        <pc:sldMkLst>
          <pc:docMk/>
          <pc:sldMk cId="2947082687" sldId="345"/>
        </pc:sldMkLst>
        <pc:spChg chg="mod">
          <ac:chgData name="Jennifer Todd (CELC)" userId="aed9fa36-bf18-43cf-bec2-918ffb5a8cdc" providerId="ADAL" clId="{8A568CF3-D73A-4A7F-B1E3-CFC008DE3263}" dt="2023-07-24T15:07:06.562" v="2393" actId="20577"/>
          <ac:spMkLst>
            <pc:docMk/>
            <pc:sldMk cId="2947082687" sldId="345"/>
            <ac:spMk id="2" creationId="{8F7A71C6-37A7-4973-92CF-17C98343A33D}"/>
          </ac:spMkLst>
        </pc:spChg>
        <pc:spChg chg="mod">
          <ac:chgData name="Jennifer Todd (CELC)" userId="aed9fa36-bf18-43cf-bec2-918ffb5a8cdc" providerId="ADAL" clId="{8A568CF3-D73A-4A7F-B1E3-CFC008DE3263}" dt="2023-07-24T14:40:24.804" v="1418" actId="20577"/>
          <ac:spMkLst>
            <pc:docMk/>
            <pc:sldMk cId="2947082687" sldId="345"/>
            <ac:spMk id="3" creationId="{86E5CFA4-E028-A0F4-B008-E330DFC8D833}"/>
          </ac:spMkLst>
        </pc:spChg>
      </pc:sldChg>
      <pc:sldChg chg="modSp new mod">
        <pc:chgData name="Jennifer Todd (CELC)" userId="aed9fa36-bf18-43cf-bec2-918ffb5a8cdc" providerId="ADAL" clId="{8A568CF3-D73A-4A7F-B1E3-CFC008DE3263}" dt="2023-07-27T11:28:49.824" v="5593" actId="20577"/>
        <pc:sldMkLst>
          <pc:docMk/>
          <pc:sldMk cId="1634751274" sldId="346"/>
        </pc:sldMkLst>
        <pc:spChg chg="mod">
          <ac:chgData name="Jennifer Todd (CELC)" userId="aed9fa36-bf18-43cf-bec2-918ffb5a8cdc" providerId="ADAL" clId="{8A568CF3-D73A-4A7F-B1E3-CFC008DE3263}" dt="2023-07-27T11:28:49.824" v="5593" actId="20577"/>
          <ac:spMkLst>
            <pc:docMk/>
            <pc:sldMk cId="1634751274" sldId="346"/>
            <ac:spMk id="2" creationId="{94EC8A63-EA58-3AF6-FFFF-2ECD1BE59AF9}"/>
          </ac:spMkLst>
        </pc:spChg>
        <pc:spChg chg="mod">
          <ac:chgData name="Jennifer Todd (CELC)" userId="aed9fa36-bf18-43cf-bec2-918ffb5a8cdc" providerId="ADAL" clId="{8A568CF3-D73A-4A7F-B1E3-CFC008DE3263}" dt="2023-07-24T15:10:24.127" v="3245" actId="14100"/>
          <ac:spMkLst>
            <pc:docMk/>
            <pc:sldMk cId="1634751274" sldId="346"/>
            <ac:spMk id="3" creationId="{B6319AE3-917D-7BC5-A5DA-D8B9504AEACD}"/>
          </ac:spMkLst>
        </pc:spChg>
      </pc:sldChg>
      <pc:sldChg chg="modSp new mod">
        <pc:chgData name="Jennifer Todd (CELC)" userId="aed9fa36-bf18-43cf-bec2-918ffb5a8cdc" providerId="ADAL" clId="{8A568CF3-D73A-4A7F-B1E3-CFC008DE3263}" dt="2023-07-27T11:29:10.816" v="5623" actId="20577"/>
        <pc:sldMkLst>
          <pc:docMk/>
          <pc:sldMk cId="4056033530" sldId="347"/>
        </pc:sldMkLst>
        <pc:spChg chg="mod">
          <ac:chgData name="Jennifer Todd (CELC)" userId="aed9fa36-bf18-43cf-bec2-918ffb5a8cdc" providerId="ADAL" clId="{8A568CF3-D73A-4A7F-B1E3-CFC008DE3263}" dt="2023-07-27T11:29:10.816" v="5623" actId="20577"/>
          <ac:spMkLst>
            <pc:docMk/>
            <pc:sldMk cId="4056033530" sldId="347"/>
            <ac:spMk id="2" creationId="{8E8ABA86-6705-0215-5AAC-2C876FCEA45E}"/>
          </ac:spMkLst>
        </pc:spChg>
        <pc:spChg chg="mod">
          <ac:chgData name="Jennifer Todd (CELC)" userId="aed9fa36-bf18-43cf-bec2-918ffb5a8cdc" providerId="ADAL" clId="{8A568CF3-D73A-4A7F-B1E3-CFC008DE3263}" dt="2023-07-24T15:14:46.669" v="3815" actId="255"/>
          <ac:spMkLst>
            <pc:docMk/>
            <pc:sldMk cId="4056033530" sldId="347"/>
            <ac:spMk id="3" creationId="{1AD72E1B-7F04-BFA2-5106-9608C2BC1080}"/>
          </ac:spMkLst>
        </pc:spChg>
      </pc:sldChg>
      <pc:sldChg chg="modSp new mod modNotesTx">
        <pc:chgData name="Jennifer Todd (CELC)" userId="aed9fa36-bf18-43cf-bec2-918ffb5a8cdc" providerId="ADAL" clId="{8A568CF3-D73A-4A7F-B1E3-CFC008DE3263}" dt="2023-07-27T11:33:34.315" v="6035" actId="20577"/>
        <pc:sldMkLst>
          <pc:docMk/>
          <pc:sldMk cId="743358350" sldId="348"/>
        </pc:sldMkLst>
        <pc:spChg chg="mod">
          <ac:chgData name="Jennifer Todd (CELC)" userId="aed9fa36-bf18-43cf-bec2-918ffb5a8cdc" providerId="ADAL" clId="{8A568CF3-D73A-4A7F-B1E3-CFC008DE3263}" dt="2023-07-27T11:33:10.844" v="5885" actId="113"/>
          <ac:spMkLst>
            <pc:docMk/>
            <pc:sldMk cId="743358350" sldId="348"/>
            <ac:spMk id="2" creationId="{E65D4E6D-BBE6-1D4C-ACD5-DEC4E06763EE}"/>
          </ac:spMkLst>
        </pc:spChg>
        <pc:spChg chg="mod">
          <ac:chgData name="Jennifer Todd (CELC)" userId="aed9fa36-bf18-43cf-bec2-918ffb5a8cdc" providerId="ADAL" clId="{8A568CF3-D73A-4A7F-B1E3-CFC008DE3263}" dt="2023-07-24T15:32:38.198" v="4535" actId="20577"/>
          <ac:spMkLst>
            <pc:docMk/>
            <pc:sldMk cId="743358350" sldId="348"/>
            <ac:spMk id="3" creationId="{8BC4A0BE-D843-1052-176D-6D4FC79E8BDE}"/>
          </ac:spMkLst>
        </pc:spChg>
      </pc:sldChg>
      <pc:sldChg chg="modSp new mod">
        <pc:chgData name="Jennifer Todd (CELC)" userId="aed9fa36-bf18-43cf-bec2-918ffb5a8cdc" providerId="ADAL" clId="{8A568CF3-D73A-4A7F-B1E3-CFC008DE3263}" dt="2023-07-24T15:36:28.677" v="4887" actId="115"/>
        <pc:sldMkLst>
          <pc:docMk/>
          <pc:sldMk cId="672738148" sldId="349"/>
        </pc:sldMkLst>
        <pc:spChg chg="mod">
          <ac:chgData name="Jennifer Todd (CELC)" userId="aed9fa36-bf18-43cf-bec2-918ffb5a8cdc" providerId="ADAL" clId="{8A568CF3-D73A-4A7F-B1E3-CFC008DE3263}" dt="2023-07-24T15:36:28.677" v="4887" actId="115"/>
          <ac:spMkLst>
            <pc:docMk/>
            <pc:sldMk cId="672738148" sldId="349"/>
            <ac:spMk id="2" creationId="{D1E174DB-F441-F558-2561-645978708A9D}"/>
          </ac:spMkLst>
        </pc:spChg>
        <pc:spChg chg="mod">
          <ac:chgData name="Jennifer Todd (CELC)" userId="aed9fa36-bf18-43cf-bec2-918ffb5a8cdc" providerId="ADAL" clId="{8A568CF3-D73A-4A7F-B1E3-CFC008DE3263}" dt="2023-07-24T15:34:07.973" v="4641" actId="20577"/>
          <ac:spMkLst>
            <pc:docMk/>
            <pc:sldMk cId="672738148" sldId="349"/>
            <ac:spMk id="3" creationId="{9ED3CDAA-0426-85E9-DF6C-10DB68581C1F}"/>
          </ac:spMkLst>
        </pc:spChg>
      </pc:sldChg>
      <pc:sldChg chg="modSp new mod">
        <pc:chgData name="Jennifer Todd (CELC)" userId="aed9fa36-bf18-43cf-bec2-918ffb5a8cdc" providerId="ADAL" clId="{8A568CF3-D73A-4A7F-B1E3-CFC008DE3263}" dt="2023-07-24T15:42:09.813" v="5546" actId="20577"/>
        <pc:sldMkLst>
          <pc:docMk/>
          <pc:sldMk cId="3324125723" sldId="350"/>
        </pc:sldMkLst>
        <pc:spChg chg="mod">
          <ac:chgData name="Jennifer Todd (CELC)" userId="aed9fa36-bf18-43cf-bec2-918ffb5a8cdc" providerId="ADAL" clId="{8A568CF3-D73A-4A7F-B1E3-CFC008DE3263}" dt="2023-07-24T15:42:09.813" v="5546" actId="20577"/>
          <ac:spMkLst>
            <pc:docMk/>
            <pc:sldMk cId="3324125723" sldId="350"/>
            <ac:spMk id="2" creationId="{EE9AEE72-42AE-C9D0-B029-B79018AA1470}"/>
          </ac:spMkLst>
        </pc:spChg>
        <pc:spChg chg="mod">
          <ac:chgData name="Jennifer Todd (CELC)" userId="aed9fa36-bf18-43cf-bec2-918ffb5a8cdc" providerId="ADAL" clId="{8A568CF3-D73A-4A7F-B1E3-CFC008DE3263}" dt="2023-07-24T15:40:19.547" v="5145" actId="20577"/>
          <ac:spMkLst>
            <pc:docMk/>
            <pc:sldMk cId="3324125723" sldId="350"/>
            <ac:spMk id="3" creationId="{A54CD6AC-0617-BEBA-848F-4E4435FE00DC}"/>
          </ac:spMkLst>
        </pc:spChg>
      </pc:sldChg>
      <pc:sldChg chg="modSp new mod">
        <pc:chgData name="Jennifer Todd (CELC)" userId="aed9fa36-bf18-43cf-bec2-918ffb5a8cdc" providerId="ADAL" clId="{8A568CF3-D73A-4A7F-B1E3-CFC008DE3263}" dt="2023-07-27T11:38:56.163" v="6768"/>
        <pc:sldMkLst>
          <pc:docMk/>
          <pc:sldMk cId="233684739" sldId="351"/>
        </pc:sldMkLst>
        <pc:spChg chg="mod">
          <ac:chgData name="Jennifer Todd (CELC)" userId="aed9fa36-bf18-43cf-bec2-918ffb5a8cdc" providerId="ADAL" clId="{8A568CF3-D73A-4A7F-B1E3-CFC008DE3263}" dt="2023-07-27T11:38:56.163" v="6768"/>
          <ac:spMkLst>
            <pc:docMk/>
            <pc:sldMk cId="233684739" sldId="351"/>
            <ac:spMk id="2" creationId="{79D85A25-CEAA-F467-3D8B-6BC442990E20}"/>
          </ac:spMkLst>
        </pc:spChg>
        <pc:spChg chg="mod">
          <ac:chgData name="Jennifer Todd (CELC)" userId="aed9fa36-bf18-43cf-bec2-918ffb5a8cdc" providerId="ADAL" clId="{8A568CF3-D73A-4A7F-B1E3-CFC008DE3263}" dt="2023-07-27T11:31:46.838" v="5685" actId="20577"/>
          <ac:spMkLst>
            <pc:docMk/>
            <pc:sldMk cId="233684739" sldId="351"/>
            <ac:spMk id="3" creationId="{6CC20C9A-724B-DC4D-4B4B-50B48B21DEF4}"/>
          </ac:spMkLst>
        </pc:spChg>
      </pc:sldChg>
      <pc:sldChg chg="modSp new mod">
        <pc:chgData name="Jennifer Todd (CELC)" userId="aed9fa36-bf18-43cf-bec2-918ffb5a8cdc" providerId="ADAL" clId="{8A568CF3-D73A-4A7F-B1E3-CFC008DE3263}" dt="2023-07-27T11:40:19.533" v="6914" actId="113"/>
        <pc:sldMkLst>
          <pc:docMk/>
          <pc:sldMk cId="1069675549" sldId="352"/>
        </pc:sldMkLst>
        <pc:spChg chg="mod">
          <ac:chgData name="Jennifer Todd (CELC)" userId="aed9fa36-bf18-43cf-bec2-918ffb5a8cdc" providerId="ADAL" clId="{8A568CF3-D73A-4A7F-B1E3-CFC008DE3263}" dt="2023-07-27T11:40:19.533" v="6914" actId="113"/>
          <ac:spMkLst>
            <pc:docMk/>
            <pc:sldMk cId="1069675549" sldId="352"/>
            <ac:spMk id="2" creationId="{B11349E3-4DD1-112B-64A5-EC8F63DE04C4}"/>
          </ac:spMkLst>
        </pc:spChg>
        <pc:spChg chg="mod">
          <ac:chgData name="Jennifer Todd (CELC)" userId="aed9fa36-bf18-43cf-bec2-918ffb5a8cdc" providerId="ADAL" clId="{8A568CF3-D73A-4A7F-B1E3-CFC008DE3263}" dt="2023-07-27T11:35:06.466" v="6398" actId="20577"/>
          <ac:spMkLst>
            <pc:docMk/>
            <pc:sldMk cId="1069675549" sldId="352"/>
            <ac:spMk id="3" creationId="{51F9CBAE-2EAE-F454-EE79-FD7808E772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32BD95A-7AB6-4235-AF48-4D77BC822339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7108777-48D1-48D7-9E67-0DCB405D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4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9ef6e8e653_2_151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endParaRPr/>
          </a:p>
        </p:txBody>
      </p:sp>
      <p:sp>
        <p:nvSpPr>
          <p:cNvPr id="590" name="Google Shape;590;g9ef6e8e653_2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1552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9ef6e8e653_2_185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endParaRPr/>
          </a:p>
        </p:txBody>
      </p:sp>
      <p:sp>
        <p:nvSpPr>
          <p:cNvPr id="595" name="Google Shape;595;g9ef6e8e653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E.g. in some cultures, people use terms like aunty or cousin even when they’re not related as such.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94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ad3fe065bf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ad3fe065bf_0_9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FEFA-3C90-67BC-FF87-AEF8ED7A9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98C61-E80F-A4D2-4F80-E5BE5E099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C84F9-FE69-7054-0EFD-B81AB23F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BB290-27E0-7552-FD97-55F02D17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283C8-2098-51D2-F2FE-AF272E35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69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171D-FE83-88D3-1BC7-8ACF18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7976E-6574-E4CB-AC00-81496A03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3918-9A0E-E0D5-133B-FD5785AC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FA743-7236-BE26-54A8-79FB6C0E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961E6-9FA4-A9B0-0BC9-922D1AD4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8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A1D696-4969-911B-C992-FA1DEE35A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CA348-E46B-341E-BCDA-0AB7668C1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586BA-1EA1-8813-5D8C-7C5F0EE2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460BF-F9DD-C6D4-17F1-1DAD52283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8C14B-EDEE-C378-B597-19541927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7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IND UK Presentation title slide">
  <p:cSld name="KIND UK Presentation title slide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/>
          <p:nvPr/>
        </p:nvSpPr>
        <p:spPr>
          <a:xfrm>
            <a:off x="0" y="0"/>
            <a:ext cx="7315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3"/>
          <p:cNvSpPr/>
          <p:nvPr/>
        </p:nvSpPr>
        <p:spPr>
          <a:xfrm>
            <a:off x="0" y="6559300"/>
            <a:ext cx="3840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3"/>
          <p:cNvSpPr/>
          <p:nvPr/>
        </p:nvSpPr>
        <p:spPr>
          <a:xfrm>
            <a:off x="950033" y="4623467"/>
            <a:ext cx="10319200" cy="16308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33"/>
          <p:cNvSpPr txBox="1">
            <a:spLocks noGrp="1"/>
          </p:cNvSpPr>
          <p:nvPr>
            <p:ph type="subTitle" idx="1"/>
          </p:nvPr>
        </p:nvSpPr>
        <p:spPr>
          <a:xfrm>
            <a:off x="2599267" y="4732300"/>
            <a:ext cx="8530000" cy="12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4267" b="1">
                <a:solidFill>
                  <a:srgbClr val="888888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67"/>
            </a:lvl3pPr>
            <a:lvl4pPr lvl="3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274" name="Google Shape;274;p33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5" name="Google Shape;275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999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64">
          <p15:clr>
            <a:srgbClr val="FA7B17"/>
          </p15:clr>
        </p15:guide>
        <p15:guide id="2" pos="4896">
          <p15:clr>
            <a:srgbClr val="FA7B17"/>
          </p15:clr>
        </p15:guide>
        <p15:guide id="3" pos="345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1_Title and conten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0" y="0"/>
            <a:ext cx="10363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0" y="6095767"/>
            <a:ext cx="10363200" cy="1584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10363333" y="0"/>
            <a:ext cx="1828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604200" y="1329667"/>
            <a:ext cx="9759200" cy="4577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Char char="•"/>
              <a:defRPr/>
            </a:lvl1pPr>
            <a:lvl2pPr marL="1219170" lvl="1" indent="-406390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200"/>
              <a:buChar char="•"/>
              <a:defRPr/>
            </a:lvl2pPr>
            <a:lvl3pPr marL="1828754" lvl="2" indent="-440256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600"/>
              <a:buChar char="•"/>
              <a:defRPr>
                <a:solidFill>
                  <a:srgbClr val="666666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400"/>
              <a:buChar char="•"/>
              <a:defRPr>
                <a:solidFill>
                  <a:srgbClr val="666666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400"/>
              <a:buChar char="•"/>
              <a:defRPr>
                <a:solidFill>
                  <a:srgbClr val="666666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6678" lvl="7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6263" lvl="8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8598944" y="6376835"/>
            <a:ext cx="1764400" cy="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1A75BC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rgbClr val="1A75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6"/>
          <p:cNvSpPr/>
          <p:nvPr/>
        </p:nvSpPr>
        <p:spPr>
          <a:xfrm rot="10800000">
            <a:off x="604200" y="1151633"/>
            <a:ext cx="9759200" cy="36400"/>
          </a:xfrm>
          <a:prstGeom prst="rect">
            <a:avLst/>
          </a:prstGeom>
          <a:solidFill>
            <a:srgbClr val="E76E34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2">
            <a:alphaModFix/>
          </a:blip>
          <a:srcRect t="21944" b="24019"/>
          <a:stretch/>
        </p:blipFill>
        <p:spPr>
          <a:xfrm>
            <a:off x="596534" y="6329018"/>
            <a:ext cx="1170953" cy="45110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609600" y="524267"/>
            <a:ext cx="8412000" cy="650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04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96">
          <p15:clr>
            <a:srgbClr val="FA7B17"/>
          </p15:clr>
        </p15:guide>
        <p15:guide id="2" pos="4320">
          <p15:clr>
            <a:srgbClr val="FA7B17"/>
          </p15:clr>
        </p15:guide>
        <p15:guide id="3" orient="horz" pos="2880">
          <p15:clr>
            <a:srgbClr val="FA7B17"/>
          </p15:clr>
        </p15:guide>
        <p15:guide id="4" orient="horz" pos="553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">
  <p:cSld name="End slid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/>
          <p:nvPr/>
        </p:nvSpPr>
        <p:spPr>
          <a:xfrm>
            <a:off x="0" y="0"/>
            <a:ext cx="10363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10363333" y="0"/>
            <a:ext cx="1828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0" y="6096000"/>
            <a:ext cx="10363200" cy="1584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8598944" y="6376835"/>
            <a:ext cx="1764400" cy="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1A75BC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rgbClr val="1A75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t="21944" b="24019"/>
          <a:stretch/>
        </p:blipFill>
        <p:spPr>
          <a:xfrm>
            <a:off x="596534" y="6329018"/>
            <a:ext cx="1170953" cy="451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>
            <a:spLocks noGrp="1"/>
          </p:cNvSpPr>
          <p:nvPr>
            <p:ph type="subTitle" idx="1"/>
          </p:nvPr>
        </p:nvSpPr>
        <p:spPr>
          <a:xfrm>
            <a:off x="706867" y="4973200"/>
            <a:ext cx="6342000" cy="794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>
              <a:spcBef>
                <a:spcPts val="1067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33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533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706867" y="4278367"/>
            <a:ext cx="63420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75BC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7533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96">
          <p15:clr>
            <a:srgbClr val="FA7B17"/>
          </p15:clr>
        </p15:guide>
        <p15:guide id="2" pos="4320">
          <p15:clr>
            <a:srgbClr val="FA7B17"/>
          </p15:clr>
        </p15:guide>
        <p15:guide id="3" orient="horz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862F9-3972-C8E5-F548-6F104F50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62F5D-7638-F572-A52C-6D0A6D2F7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FA4E3-F004-A49C-5559-53CA17F2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79A4F-40C5-0AB8-D6CC-A37CEE39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CFF06-63C8-D067-28F4-29CCABEC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4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954F-55C5-4097-25D8-536B528A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D688A-1390-F0A3-AC29-371BF14ED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DF2B5-44EB-2EE2-C738-B6250503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37B1-331F-87A6-3347-3DF1E198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3A9D9-839E-8614-60D9-29362D9F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1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59B4-A8B8-92F1-BB9A-29489FD9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E9B36-B4C2-AB7A-CEB8-3AB72D888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776D9-F814-C4BF-6BF3-8C584609E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0E576-FB8E-45C8-0122-7FB325804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82EE6-208D-3997-0897-4C2534822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09D94-9CDC-7C6F-8C55-B80528CA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22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FB7AA-79EC-5884-C95B-F0FAE7A02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BFF6-6BC5-800A-2FAB-CE2351BEE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F3481-5B47-5BCC-1FA7-927C3C223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ED3BFA-0F5A-BC52-BD41-BB5EB0452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EE705-E72B-5B4E-7842-EDFA1D7F7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A9736-7CAF-0780-46FF-5E4AA843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AED55A-428E-ACFA-74DA-C56FA0B4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F2702-AD83-2A79-B823-D76B6A0C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4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BC4B-FFC2-8107-522C-D583A4B3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A55C7-DE5B-590E-55A6-D9B6B4B3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B8A9-25AA-37D4-08E3-7CB0C93F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2A531-BAF7-0414-3522-47655434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8A547C-6FE1-2996-8806-313049A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BD9127-BFD3-E2AB-4323-1DC56383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3D4CA-425B-FBE5-14A2-94758406A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9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64D2-6705-A83D-4F53-86CF2A31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63CEE-54FC-711C-78DA-819AF7D0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29E71-BAE4-643D-90E2-360DDE1C3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3A019-A5EB-C4F0-B2FD-0FA304EB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345FE-0AFB-38E8-D024-17E8B048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A63AC-E5F2-1DF5-8EAB-11BE97ED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8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2E55A-EA42-A8F2-5824-6C38B4DF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EA609-3390-9198-B35A-6F579F6A7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A8E45-7A02-E140-DA51-02A2FF340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647C6-33D6-8F47-5FFC-84317661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57569-9490-C2EE-20DD-BF0055D3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6023D-DCDA-FA61-AE4B-4686FB5E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9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C7DA7C-7EE3-24AD-E679-03CCE8B1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FC434-9248-1BD8-4262-026E6C474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B791C-FBFD-E15A-21AF-3EE16F6FC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C87AC-AA4E-4410-81EC-654B11347AB8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C35E3-EDFC-FE03-A1F3-980043616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07727-3551-1E66-03E0-407A58300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5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n.org.uk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standardsboard.org.uk/uploads/assets/1299900c-a2f9-493c-800c3de65dd326c9/factsheet7.pdf" TargetMode="External"/><Relationship Id="rId2" Type="http://schemas.openxmlformats.org/officeDocument/2006/relationships/hyperlink" Target="https://www.barstandardsboard.org.uk/uploads/assets/0ca73f1b-3c22-42e5-91e047d41a937bc5/factsheet5.pdf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immigrationadvisorhandbook.ragp.org.uk/sections/3.-case-management/3.11-drafting-witness-statements" TargetMode="External"/><Relationship Id="rId4" Type="http://schemas.openxmlformats.org/officeDocument/2006/relationships/hyperlink" Target="https://www.ein.org.uk/bpg/chapter/11#toc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.todd@centralenglandlc.org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dsinneedofdefense.org.uk/2023/07/lunchtime-training-communicating-with-clients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3"/>
          <p:cNvSpPr txBox="1">
            <a:spLocks noGrp="1"/>
          </p:cNvSpPr>
          <p:nvPr>
            <p:ph type="subTitle" idx="1"/>
          </p:nvPr>
        </p:nvSpPr>
        <p:spPr>
          <a:xfrm>
            <a:off x="2599267" y="4732300"/>
            <a:ext cx="8530000" cy="1272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b" anchorCtr="0">
            <a:noAutofit/>
          </a:bodyPr>
          <a:lstStyle/>
          <a:p>
            <a:pPr marL="0" indent="0"/>
            <a:r>
              <a:rPr lang="en" dirty="0"/>
              <a:t>Jennifer Todd</a:t>
            </a:r>
          </a:p>
          <a:p>
            <a:pPr marL="0" indent="0"/>
            <a:r>
              <a:rPr lang="en" dirty="0"/>
              <a:t>KiND Supervising S</a:t>
            </a:r>
            <a:r>
              <a:rPr lang="en-GB" dirty="0"/>
              <a:t>o</a:t>
            </a:r>
            <a:r>
              <a:rPr lang="en" dirty="0"/>
              <a:t>licitor, </a:t>
            </a:r>
          </a:p>
          <a:p>
            <a:pPr marL="0" indent="0"/>
            <a:r>
              <a:rPr lang="en" dirty="0"/>
              <a:t>Central England Law Centre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E174DB-F441-F558-2561-645978708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 B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 Practice Guide to Asylum and Human Rights Appeals, 2022 (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www.ein.org.uk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[the statement] should ring true as her story. It should be her experiences </a:t>
            </a:r>
            <a:r>
              <a:rPr lang="en-GB" sz="2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from her perspective based on her perceptions. It should say what she did; what she experienced; what she thought; why she thought it. </a:t>
            </a:r>
            <a:r>
              <a:rPr lang="en-GB" sz="2400" b="1" i="0" u="sng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The aim should be a natural first person account with which the reader can even empathise in some small way, or at least feel that he has gained some insight or understanding</a:t>
            </a:r>
            <a:r>
              <a:rPr lang="en-GB" sz="2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 That will not happen if the reader is left constantly asking '</a:t>
            </a:r>
            <a:r>
              <a:rPr lang="en-GB" sz="2400" b="1" i="1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But how would she know?'; 'But why would she do that?'</a:t>
            </a:r>
            <a:endParaRPr lang="en-GB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D3CDAA-0426-85E9-DF6C-10DB6858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Drafting the statement</a:t>
            </a:r>
          </a:p>
        </p:txBody>
      </p:sp>
    </p:spTree>
    <p:extLst>
      <p:ext uri="{BB962C8B-B14F-4D97-AF65-F5344CB8AC3E}">
        <p14:creationId xmlns:p14="http://schemas.microsoft.com/office/powerpoint/2010/main" val="67273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9AEE72-42AE-C9D0-B029-B79018AA1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Don’t be afraid to ask </a:t>
            </a:r>
            <a:r>
              <a:rPr lang="en-GB" sz="2800" b="1" dirty="0"/>
              <a:t>difficult questions</a:t>
            </a:r>
          </a:p>
          <a:p>
            <a:r>
              <a:rPr lang="en-GB" sz="2800" dirty="0"/>
              <a:t>As long as you’ve </a:t>
            </a:r>
            <a:r>
              <a:rPr lang="en-GB" sz="2800" b="1" dirty="0"/>
              <a:t>given a heads up and explained reasons/context for asking </a:t>
            </a:r>
            <a:r>
              <a:rPr lang="en-GB" sz="2800" dirty="0"/>
              <a:t>to client – should be fine</a:t>
            </a:r>
          </a:p>
          <a:p>
            <a:r>
              <a:rPr lang="en-GB" dirty="0"/>
              <a:t>Remind clients of </a:t>
            </a:r>
            <a:r>
              <a:rPr lang="en-GB" b="1" dirty="0"/>
              <a:t>confidentiality – only share with 3</a:t>
            </a:r>
            <a:r>
              <a:rPr lang="en-GB" b="1" baseline="30000" dirty="0"/>
              <a:t>rd</a:t>
            </a:r>
            <a:r>
              <a:rPr lang="en-GB" b="1" dirty="0"/>
              <a:t> parties with their consent</a:t>
            </a:r>
          </a:p>
          <a:p>
            <a:r>
              <a:rPr lang="en-GB" dirty="0"/>
              <a:t>Only have those on call/in room who </a:t>
            </a:r>
            <a:r>
              <a:rPr lang="en-GB" b="1" dirty="0"/>
              <a:t>need to be there</a:t>
            </a:r>
          </a:p>
          <a:p>
            <a:r>
              <a:rPr lang="en-GB" dirty="0"/>
              <a:t>Clients can’t be forced to disclose!</a:t>
            </a:r>
          </a:p>
          <a:p>
            <a:r>
              <a:rPr lang="en-GB" dirty="0"/>
              <a:t>May need further time/more meetings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4CD6AC-0617-BEBA-848F-4E4435FE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Sensitive topics</a:t>
            </a:r>
          </a:p>
        </p:txBody>
      </p:sp>
    </p:spTree>
    <p:extLst>
      <p:ext uri="{BB962C8B-B14F-4D97-AF65-F5344CB8AC3E}">
        <p14:creationId xmlns:p14="http://schemas.microsoft.com/office/powerpoint/2010/main" val="3324125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1349E3-4DD1-112B-64A5-EC8F63DE0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Once it’s drafted – </a:t>
            </a:r>
            <a:r>
              <a:rPr lang="en-GB" sz="2000" b="1" dirty="0"/>
              <a:t>read back in full with client</a:t>
            </a:r>
          </a:p>
          <a:p>
            <a:r>
              <a:rPr lang="en-GB" sz="2000" b="1" dirty="0"/>
              <a:t>Don’t assume </a:t>
            </a:r>
            <a:r>
              <a:rPr lang="en-GB" sz="2000" dirty="0"/>
              <a:t>sending them it to read over will be sufficient</a:t>
            </a:r>
          </a:p>
          <a:p>
            <a:r>
              <a:rPr lang="en-GB" sz="2000" dirty="0"/>
              <a:t>Need time to amend or correct any misunderstandings</a:t>
            </a:r>
          </a:p>
          <a:p>
            <a:r>
              <a:rPr lang="en-GB" sz="2000" dirty="0"/>
              <a:t>Include ‘statement of truth’:</a:t>
            </a:r>
          </a:p>
          <a:p>
            <a:pPr lvl="1"/>
            <a:r>
              <a:rPr lang="en-GB" sz="2000" dirty="0"/>
              <a:t>E.g. </a:t>
            </a:r>
            <a:r>
              <a:rPr lang="en-GB" sz="2000" i="1" dirty="0"/>
              <a:t>‘I confirm the above statement has been read back to me in a language I understand and that the contents are true and correct to the best of my knowledge and belief’</a:t>
            </a:r>
          </a:p>
          <a:p>
            <a:r>
              <a:rPr lang="en-GB" sz="2000" dirty="0"/>
              <a:t>Explain </a:t>
            </a:r>
            <a:r>
              <a:rPr lang="en-GB" sz="2000" b="1" dirty="0"/>
              <a:t>importance of the document </a:t>
            </a:r>
            <a:r>
              <a:rPr lang="en-GB" sz="2000" dirty="0"/>
              <a:t>and </a:t>
            </a:r>
            <a:r>
              <a:rPr lang="en-GB" sz="2000" b="1" dirty="0"/>
              <a:t>implications </a:t>
            </a:r>
            <a:r>
              <a:rPr lang="en-GB" sz="2000" dirty="0"/>
              <a:t>if it’s inaccurate or misleading (refusal, criminal proceedings!)</a:t>
            </a:r>
          </a:p>
          <a:p>
            <a:r>
              <a:rPr lang="en-GB" sz="2000" b="1" dirty="0"/>
              <a:t>Double check re previous statements </a:t>
            </a:r>
            <a:r>
              <a:rPr lang="en-GB" sz="2000" dirty="0"/>
              <a:t>or applications to the Home Office – consistent?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F9CBAE-2EAE-F454-EE79-FD7808E7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After drafting</a:t>
            </a:r>
          </a:p>
        </p:txBody>
      </p:sp>
    </p:spTree>
    <p:extLst>
      <p:ext uri="{BB962C8B-B14F-4D97-AF65-F5344CB8AC3E}">
        <p14:creationId xmlns:p14="http://schemas.microsoft.com/office/powerpoint/2010/main" val="1069675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D85A25-CEAA-F467-3D8B-6BC442990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Bars and Standards Board: Clients and Communication- </a:t>
            </a:r>
            <a:r>
              <a:rPr lang="en-GB" dirty="0">
                <a:hlinkClick r:id="rId2"/>
              </a:rPr>
              <a:t>factsheet5.pdf (barstandardsboard.org.uk)</a:t>
            </a:r>
            <a:endParaRPr lang="en-GB" dirty="0"/>
          </a:p>
          <a:p>
            <a:r>
              <a:rPr lang="en-GB" dirty="0"/>
              <a:t>BSB factsheet: vulnerable clients - </a:t>
            </a:r>
            <a:r>
              <a:rPr lang="en-GB" dirty="0">
                <a:hlinkClick r:id="rId3"/>
              </a:rPr>
              <a:t>factsheet7.pdf (barstandardsboard.org.uk)</a:t>
            </a:r>
            <a:endParaRPr lang="en-GB" dirty="0"/>
          </a:p>
          <a:p>
            <a:r>
              <a:rPr lang="en-GB" dirty="0"/>
              <a:t>EIN, best practice guide - </a:t>
            </a:r>
            <a:r>
              <a:rPr lang="en-GB" dirty="0">
                <a:hlinkClick r:id="rId4"/>
              </a:rPr>
              <a:t>Taking instructions, vulnerability and capacity | Electronic Immigration Network (ein.org.uk)</a:t>
            </a:r>
            <a:endParaRPr lang="en-GB" dirty="0"/>
          </a:p>
          <a:p>
            <a:r>
              <a:rPr lang="en-GB" dirty="0"/>
              <a:t>Immigration Advisor Handbook - </a:t>
            </a:r>
            <a:r>
              <a:rPr lang="en-GB" dirty="0">
                <a:hlinkClick r:id="rId5"/>
              </a:rPr>
              <a:t>3.11 Drafting Witness Statements - Immigration Advisor Handbook (ragp.org.uk)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C20C9A-724B-DC4D-4B4B-50B48B21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33684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311E84-6969-DA4D-FFFD-8E2A036F0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27B05C-7DDB-59DC-9B30-0C29976D6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4267"/>
            <a:ext cx="9753800" cy="650000"/>
          </a:xfrm>
        </p:spPr>
        <p:txBody>
          <a:bodyPr/>
          <a:lstStyle/>
          <a:p>
            <a:pPr algn="ctr"/>
            <a:r>
              <a:rPr lang="en-GB" dirty="0"/>
              <a:t>Questions?</a:t>
            </a:r>
          </a:p>
        </p:txBody>
      </p:sp>
      <p:pic>
        <p:nvPicPr>
          <p:cNvPr id="5" name="Graphic 4" descr="Customer review with solid fill">
            <a:extLst>
              <a:ext uri="{FF2B5EF4-FFF2-40B4-BE49-F238E27FC236}">
                <a16:creationId xmlns:a16="http://schemas.microsoft.com/office/drawing/2014/main" id="{6D7D047E-52A8-399A-CF33-3F6804374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6091" y="2262909"/>
            <a:ext cx="3075417" cy="307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24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33"/>
          <p:cNvSpPr txBox="1">
            <a:spLocks noGrp="1"/>
          </p:cNvSpPr>
          <p:nvPr>
            <p:ph type="title"/>
          </p:nvPr>
        </p:nvSpPr>
        <p:spPr>
          <a:xfrm>
            <a:off x="706867" y="4278367"/>
            <a:ext cx="6342000" cy="646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r>
              <a:rPr lang="en" b="1" dirty="0"/>
              <a:t>Thank you!</a:t>
            </a:r>
            <a:endParaRPr b="1" dirty="0"/>
          </a:p>
        </p:txBody>
      </p:sp>
      <p:sp>
        <p:nvSpPr>
          <p:cNvPr id="986" name="Google Shape;986;p133"/>
          <p:cNvSpPr txBox="1">
            <a:spLocks noGrp="1"/>
          </p:cNvSpPr>
          <p:nvPr>
            <p:ph type="subTitle" idx="1"/>
          </p:nvPr>
        </p:nvSpPr>
        <p:spPr>
          <a:xfrm>
            <a:off x="706867" y="4973200"/>
            <a:ext cx="6342000" cy="794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GB" sz="2400" dirty="0">
                <a:hlinkClick r:id="rId3"/>
              </a:rPr>
              <a:t>jennifer.todd@centralenglandlc.org.uk</a:t>
            </a:r>
            <a:r>
              <a:rPr lang="en-GB" sz="2400" dirty="0"/>
              <a:t> </a:t>
            </a:r>
            <a:endParaRPr sz="2400" dirty="0"/>
          </a:p>
          <a:p>
            <a:pPr marL="0" indent="0">
              <a:buClr>
                <a:schemeClr val="dk1"/>
              </a:buClr>
              <a:buSzPts val="1100"/>
            </a:pPr>
            <a:r>
              <a:rPr lang="en" sz="2400" dirty="0"/>
              <a:t>www.kidsinneedofdefense.org.uk</a:t>
            </a:r>
            <a:endParaRPr dirty="0"/>
          </a:p>
        </p:txBody>
      </p:sp>
      <p:pic>
        <p:nvPicPr>
          <p:cNvPr id="987" name="Google Shape;987;p1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4"/>
          <p:cNvSpPr txBox="1">
            <a:spLocks noGrp="1"/>
          </p:cNvSpPr>
          <p:nvPr>
            <p:ph type="title"/>
          </p:nvPr>
        </p:nvSpPr>
        <p:spPr>
          <a:xfrm>
            <a:off x="609600" y="524267"/>
            <a:ext cx="8412000" cy="1055958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r>
              <a:rPr lang="en" b="1" dirty="0"/>
              <a:t>Drafting witness statements</a:t>
            </a:r>
            <a:endParaRPr b="1" dirty="0"/>
          </a:p>
        </p:txBody>
      </p:sp>
      <p:sp>
        <p:nvSpPr>
          <p:cNvPr id="598" name="Google Shape;598;p74"/>
          <p:cNvSpPr txBox="1">
            <a:spLocks noGrp="1"/>
          </p:cNvSpPr>
          <p:nvPr>
            <p:ph type="body" idx="1"/>
          </p:nvPr>
        </p:nvSpPr>
        <p:spPr>
          <a:xfrm>
            <a:off x="604200" y="1704513"/>
            <a:ext cx="9759200" cy="3240349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186262" indent="0">
              <a:buNone/>
            </a:pPr>
            <a:r>
              <a:rPr lang="en-GB" sz="2400" dirty="0"/>
              <a:t>Today’s session will cover:</a:t>
            </a:r>
          </a:p>
          <a:p>
            <a:r>
              <a:rPr lang="en-GB" sz="2400" dirty="0"/>
              <a:t>Summary of best practice for communicating with clients</a:t>
            </a:r>
          </a:p>
          <a:p>
            <a:r>
              <a:rPr lang="en-GB" sz="2400" dirty="0"/>
              <a:t>Role of witness evidence in Kind cases</a:t>
            </a:r>
          </a:p>
          <a:p>
            <a:r>
              <a:rPr lang="en-GB" sz="2400" dirty="0"/>
              <a:t>Capacity, when to take a statement?</a:t>
            </a:r>
          </a:p>
          <a:p>
            <a:r>
              <a:rPr lang="en-GB" sz="2400" dirty="0"/>
              <a:t>Drafting the statement – asking questions</a:t>
            </a:r>
          </a:p>
          <a:p>
            <a:r>
              <a:rPr lang="en-GB" sz="2400" dirty="0"/>
              <a:t>Sensitive/vulnerable clients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9C452B-6CAB-34A0-6FD2-38380A29C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dirty="0"/>
              <a:t>Previous Kind UK training session, 21 July 2023: </a:t>
            </a:r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Lunchtime Training - Communicating with Clients – Kids In Need Of Defense UK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AF25F-A76D-D004-3D2D-2C481AD1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Communicating with clients</a:t>
            </a:r>
          </a:p>
        </p:txBody>
      </p:sp>
    </p:spTree>
    <p:extLst>
      <p:ext uri="{BB962C8B-B14F-4D97-AF65-F5344CB8AC3E}">
        <p14:creationId xmlns:p14="http://schemas.microsoft.com/office/powerpoint/2010/main" val="212264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124787-23FA-EDA3-7D1A-0F6272418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00" y="1248697"/>
            <a:ext cx="9759200" cy="4658169"/>
          </a:xfrm>
        </p:spPr>
        <p:txBody>
          <a:bodyPr/>
          <a:lstStyle/>
          <a:p>
            <a:r>
              <a:rPr lang="en-GB" sz="2000" dirty="0"/>
              <a:t>Friendly, professional and non-judgemental</a:t>
            </a:r>
          </a:p>
          <a:p>
            <a:r>
              <a:rPr lang="en-GB" sz="2000" dirty="0"/>
              <a:t>Make sure the client has access to a quiet, confidential space</a:t>
            </a:r>
          </a:p>
          <a:p>
            <a:r>
              <a:rPr lang="en-GB" sz="2000" dirty="0"/>
              <a:t>Be prepared – know your client/case details</a:t>
            </a:r>
          </a:p>
          <a:p>
            <a:r>
              <a:rPr lang="en-GB" sz="2000" dirty="0"/>
              <a:t>Avoid jargon/overly technical terms </a:t>
            </a:r>
          </a:p>
          <a:p>
            <a:r>
              <a:rPr lang="en-GB" sz="2000" dirty="0"/>
              <a:t>Use interpreters where needed</a:t>
            </a:r>
          </a:p>
          <a:p>
            <a:r>
              <a:rPr lang="en-GB" sz="2000" dirty="0"/>
              <a:t>Be aware of vulnerabilities, support needs or other communication issues</a:t>
            </a:r>
          </a:p>
          <a:p>
            <a:r>
              <a:rPr lang="en-GB" sz="2000" dirty="0"/>
              <a:t>Be mindful of different backgrounds i.e. cultural, socio-economic</a:t>
            </a:r>
          </a:p>
          <a:p>
            <a:r>
              <a:rPr lang="en-GB" sz="2000" dirty="0"/>
              <a:t>Take time to establish trust and a rapport</a:t>
            </a:r>
          </a:p>
          <a:p>
            <a:r>
              <a:rPr lang="en-GB" sz="2000" dirty="0"/>
              <a:t>Don’t assume a person understands – check in throughout</a:t>
            </a:r>
          </a:p>
          <a:p>
            <a:endParaRPr lang="en-GB" dirty="0"/>
          </a:p>
          <a:p>
            <a:endParaRPr lang="en-GB" dirty="0"/>
          </a:p>
          <a:p>
            <a:pPr marL="186262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0BD620-918F-2A01-672B-D8815C2C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4266"/>
            <a:ext cx="10274710" cy="793257"/>
          </a:xfrm>
        </p:spPr>
        <p:txBody>
          <a:bodyPr/>
          <a:lstStyle/>
          <a:p>
            <a:r>
              <a:rPr lang="en-GB" dirty="0"/>
              <a:t>Communicating with clients – key points</a:t>
            </a:r>
          </a:p>
        </p:txBody>
      </p:sp>
    </p:spTree>
    <p:extLst>
      <p:ext uri="{BB962C8B-B14F-4D97-AF65-F5344CB8AC3E}">
        <p14:creationId xmlns:p14="http://schemas.microsoft.com/office/powerpoint/2010/main" val="79690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E92CDF-3681-0D9C-B85E-20075CB95E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To address </a:t>
            </a:r>
            <a:r>
              <a:rPr lang="en-GB" sz="2000" u="sng" dirty="0"/>
              <a:t>complex factual matters </a:t>
            </a:r>
            <a:r>
              <a:rPr lang="en-GB" sz="2000" dirty="0"/>
              <a:t>– </a:t>
            </a:r>
            <a:r>
              <a:rPr lang="en-GB" sz="2000" dirty="0" err="1"/>
              <a:t>esp</a:t>
            </a:r>
            <a:r>
              <a:rPr lang="en-GB" sz="2000" dirty="0"/>
              <a:t> if there’s lack of documents (or to explain complicated docs)</a:t>
            </a:r>
          </a:p>
          <a:p>
            <a:r>
              <a:rPr lang="en-GB" sz="2000" dirty="0"/>
              <a:t>Or there’s an element of subjectivity and you want to show </a:t>
            </a:r>
            <a:r>
              <a:rPr lang="en-GB" sz="2000" u="sng" dirty="0"/>
              <a:t>client’s personal experiences</a:t>
            </a:r>
          </a:p>
          <a:p>
            <a:r>
              <a:rPr lang="en-GB" sz="2000" dirty="0"/>
              <a:t>Can be used in different types of case:</a:t>
            </a:r>
          </a:p>
          <a:p>
            <a:pPr lvl="1"/>
            <a:r>
              <a:rPr lang="en-GB" sz="1800" dirty="0"/>
              <a:t>E.g. fee waivers – parents’ w/ complex finances</a:t>
            </a:r>
          </a:p>
          <a:p>
            <a:pPr lvl="1"/>
            <a:r>
              <a:rPr lang="en-GB" sz="1800" dirty="0"/>
              <a:t>Immigration/LTR – ‘reasonableness’ test</a:t>
            </a:r>
          </a:p>
          <a:p>
            <a:pPr lvl="1"/>
            <a:r>
              <a:rPr lang="en-GB" sz="1800" dirty="0"/>
              <a:t>Nationality – discretionary cases; or perhaps stateless cases or even passport applications</a:t>
            </a:r>
          </a:p>
          <a:p>
            <a:r>
              <a:rPr lang="en-GB" sz="2000" dirty="0"/>
              <a:t>Witness evidence is unlikely, usually, by itself to be determinative in these cases (vs asylum) but should be given weight</a:t>
            </a:r>
          </a:p>
          <a:p>
            <a:r>
              <a:rPr lang="en-GB" sz="2000" dirty="0"/>
              <a:t>Nationality – no right of appeal – </a:t>
            </a:r>
            <a:r>
              <a:rPr lang="en-GB" sz="2000" b="1" dirty="0"/>
              <a:t>front load </a:t>
            </a:r>
            <a:r>
              <a:rPr lang="en-GB" sz="2000" dirty="0"/>
              <a:t>to get it right 1</a:t>
            </a:r>
            <a:r>
              <a:rPr lang="en-GB" sz="2000" baseline="30000" dirty="0"/>
              <a:t>st</a:t>
            </a:r>
            <a:r>
              <a:rPr lang="en-GB" sz="2000" dirty="0"/>
              <a:t> time</a:t>
            </a:r>
          </a:p>
          <a:p>
            <a:pPr lvl="1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061B44-5777-D5D8-47F0-2F03F226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witness evidence</a:t>
            </a:r>
          </a:p>
        </p:txBody>
      </p:sp>
    </p:spTree>
    <p:extLst>
      <p:ext uri="{BB962C8B-B14F-4D97-AF65-F5344CB8AC3E}">
        <p14:creationId xmlns:p14="http://schemas.microsoft.com/office/powerpoint/2010/main" val="72528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7A71C6-37A7-4973-92CF-17C98343A3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Consider case type – legal test</a:t>
            </a:r>
          </a:p>
          <a:p>
            <a:r>
              <a:rPr lang="en-GB" dirty="0"/>
              <a:t>Is it </a:t>
            </a:r>
            <a:r>
              <a:rPr lang="en-GB" b="1" dirty="0"/>
              <a:t>necessary</a:t>
            </a:r>
            <a:r>
              <a:rPr lang="en-GB" dirty="0"/>
              <a:t> or can other types of evidence cover the main points?</a:t>
            </a:r>
          </a:p>
          <a:p>
            <a:r>
              <a:rPr lang="en-GB" dirty="0"/>
              <a:t>Client’s </a:t>
            </a:r>
            <a:r>
              <a:rPr lang="en-GB" b="1" dirty="0"/>
              <a:t>age, capacity</a:t>
            </a:r>
          </a:p>
          <a:p>
            <a:pPr lvl="1"/>
            <a:r>
              <a:rPr lang="en-GB" dirty="0"/>
              <a:t>Don’t assume younger kids can’t speak about these issues (or vice versa)</a:t>
            </a:r>
          </a:p>
          <a:p>
            <a:r>
              <a:rPr lang="en-GB" dirty="0"/>
              <a:t>What is their </a:t>
            </a:r>
            <a:r>
              <a:rPr lang="en-GB" b="1" dirty="0"/>
              <a:t>understanding</a:t>
            </a:r>
            <a:r>
              <a:rPr lang="en-GB" dirty="0"/>
              <a:t> of immigration and citizenship</a:t>
            </a:r>
          </a:p>
          <a:p>
            <a:r>
              <a:rPr lang="en-GB" dirty="0"/>
              <a:t>Any vulnerability? Language issues?</a:t>
            </a:r>
          </a:p>
          <a:p>
            <a:r>
              <a:rPr lang="en-GB" dirty="0"/>
              <a:t>In-person v zoom/teams/phone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E5CFA4-E028-A0F4-B008-E330DFC8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to take a statement</a:t>
            </a:r>
          </a:p>
        </p:txBody>
      </p:sp>
    </p:spTree>
    <p:extLst>
      <p:ext uri="{BB962C8B-B14F-4D97-AF65-F5344CB8AC3E}">
        <p14:creationId xmlns:p14="http://schemas.microsoft.com/office/powerpoint/2010/main" val="294708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EC8A63-EA58-3AF6-FFFF-2ECD1BE59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Consider beforehand – </a:t>
            </a:r>
            <a:r>
              <a:rPr lang="en-GB" sz="2400" b="1" dirty="0"/>
              <a:t>what do you want the statement to cover? </a:t>
            </a:r>
            <a:r>
              <a:rPr lang="en-GB" sz="2400" dirty="0"/>
              <a:t>Who is </a:t>
            </a:r>
            <a:r>
              <a:rPr lang="en-GB" sz="2400" b="1" dirty="0"/>
              <a:t>best person in team </a:t>
            </a:r>
            <a:r>
              <a:rPr lang="en-GB" sz="2400" dirty="0"/>
              <a:t>to take the statement? (gender or other factors?)</a:t>
            </a:r>
          </a:p>
          <a:p>
            <a:r>
              <a:rPr lang="en-GB" sz="2400" dirty="0"/>
              <a:t>Ask your Kind supervisor for </a:t>
            </a:r>
            <a:r>
              <a:rPr lang="en-GB" sz="2400" b="1" dirty="0"/>
              <a:t>templates</a:t>
            </a:r>
          </a:p>
          <a:p>
            <a:r>
              <a:rPr lang="en-GB" sz="2400" b="1" dirty="0"/>
              <a:t>Give client heads up </a:t>
            </a:r>
            <a:r>
              <a:rPr lang="en-GB" sz="2400" dirty="0"/>
              <a:t>of what you will be asking about and explain WHY – Home Office need information to assess their case</a:t>
            </a:r>
          </a:p>
          <a:p>
            <a:r>
              <a:rPr lang="en-GB" sz="2400" b="1" dirty="0"/>
              <a:t>Explain </a:t>
            </a:r>
            <a:r>
              <a:rPr lang="en-GB" sz="2400" dirty="0"/>
              <a:t>this will be used as part of their case</a:t>
            </a:r>
          </a:p>
          <a:p>
            <a:r>
              <a:rPr lang="en-GB" sz="2400" dirty="0"/>
              <a:t>Accuracy and truth are vital – they can only speak about what they know</a:t>
            </a:r>
          </a:p>
          <a:p>
            <a:r>
              <a:rPr lang="en-GB" sz="2400" dirty="0"/>
              <a:t>May take more than one meeting</a:t>
            </a:r>
          </a:p>
          <a:p>
            <a:r>
              <a:rPr lang="en-GB" sz="2400" dirty="0"/>
              <a:t>Don’t rush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319AE3-917D-7BC5-A5DA-D8B9504AE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24267"/>
            <a:ext cx="9645445" cy="426866"/>
          </a:xfrm>
        </p:spPr>
        <p:txBody>
          <a:bodyPr/>
          <a:lstStyle/>
          <a:p>
            <a:r>
              <a:rPr lang="en-GB" dirty="0"/>
              <a:t>Tips for preparing to take a statement</a:t>
            </a:r>
          </a:p>
        </p:txBody>
      </p:sp>
    </p:spTree>
    <p:extLst>
      <p:ext uri="{BB962C8B-B14F-4D97-AF65-F5344CB8AC3E}">
        <p14:creationId xmlns:p14="http://schemas.microsoft.com/office/powerpoint/2010/main" val="163475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8ABA86-6705-0215-5AAC-2C876FCEA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00" y="1174267"/>
            <a:ext cx="9759200" cy="4732600"/>
          </a:xfrm>
        </p:spPr>
        <p:txBody>
          <a:bodyPr/>
          <a:lstStyle/>
          <a:p>
            <a:r>
              <a:rPr lang="en-GB" sz="1600" dirty="0"/>
              <a:t>Start with </a:t>
            </a:r>
            <a:r>
              <a:rPr lang="en-GB" sz="1600" b="1" dirty="0"/>
              <a:t>intro </a:t>
            </a:r>
            <a:r>
              <a:rPr lang="en-GB" sz="1600" dirty="0"/>
              <a:t>– name, DOB, address, current immigration status/nationality (if known), who they live with etc</a:t>
            </a:r>
          </a:p>
          <a:p>
            <a:r>
              <a:rPr lang="en-GB" sz="1600" b="1" dirty="0"/>
              <a:t>Structure </a:t>
            </a:r>
            <a:r>
              <a:rPr lang="en-GB" sz="1600" dirty="0"/>
              <a:t>– establish a </a:t>
            </a:r>
            <a:r>
              <a:rPr lang="en-GB" sz="1600" b="1" dirty="0"/>
              <a:t>timeline of relevant events and proceed chronologically</a:t>
            </a:r>
          </a:p>
          <a:p>
            <a:r>
              <a:rPr lang="en-GB" sz="1600" b="1" dirty="0"/>
              <a:t>Reasonableness</a:t>
            </a:r>
          </a:p>
          <a:p>
            <a:pPr lvl="1"/>
            <a:r>
              <a:rPr lang="en-GB" sz="1600" dirty="0"/>
              <a:t>Ties to UK? Family, friends, school, hobbies, work</a:t>
            </a:r>
          </a:p>
          <a:p>
            <a:pPr lvl="1"/>
            <a:r>
              <a:rPr lang="en-GB" sz="1600" dirty="0"/>
              <a:t>Experience of ‘home country’</a:t>
            </a:r>
          </a:p>
          <a:p>
            <a:pPr lvl="1"/>
            <a:r>
              <a:rPr lang="en-GB" sz="1600" dirty="0"/>
              <a:t>Language issues</a:t>
            </a:r>
          </a:p>
          <a:p>
            <a:pPr lvl="1"/>
            <a:r>
              <a:rPr lang="en-GB" sz="1600" dirty="0"/>
              <a:t>Health problems? Caring for someone?</a:t>
            </a:r>
          </a:p>
          <a:p>
            <a:r>
              <a:rPr lang="en-GB" sz="1600" b="1" dirty="0"/>
              <a:t>Nationality cases and ‘future in UK’</a:t>
            </a:r>
          </a:p>
          <a:p>
            <a:pPr lvl="1"/>
            <a:r>
              <a:rPr lang="en-GB" sz="1600" dirty="0"/>
              <a:t>Again - speak about their life in UK</a:t>
            </a:r>
          </a:p>
          <a:p>
            <a:pPr lvl="1"/>
            <a:r>
              <a:rPr lang="en-GB" sz="1600" dirty="0"/>
              <a:t>Why is it important to stay here?</a:t>
            </a:r>
          </a:p>
          <a:p>
            <a:pPr lvl="1"/>
            <a:r>
              <a:rPr lang="en-GB" sz="1600" dirty="0"/>
              <a:t>Has not having a passport affected them previously?</a:t>
            </a:r>
          </a:p>
          <a:p>
            <a:pPr lvl="1"/>
            <a:r>
              <a:rPr lang="en-GB" sz="1600" dirty="0"/>
              <a:t>Where do they see their future lying?</a:t>
            </a:r>
          </a:p>
          <a:p>
            <a:r>
              <a:rPr lang="en-GB" sz="1600" b="1" dirty="0"/>
              <a:t>Passport cases</a:t>
            </a:r>
          </a:p>
          <a:p>
            <a:pPr lvl="1"/>
            <a:r>
              <a:rPr lang="en-GB" sz="1600" dirty="0"/>
              <a:t>May have to explain why certain person listed on BC (or not at all)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72E1B-7F04-BFA2-5106-9608C2BC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200" dirty="0"/>
              <a:t>Drafting the statement</a:t>
            </a:r>
          </a:p>
        </p:txBody>
      </p:sp>
    </p:spTree>
    <p:extLst>
      <p:ext uri="{BB962C8B-B14F-4D97-AF65-F5344CB8AC3E}">
        <p14:creationId xmlns:p14="http://schemas.microsoft.com/office/powerpoint/2010/main" val="4056033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D4E6D-BBE6-1D4C-ACD5-DEC4E067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516" y="1174267"/>
            <a:ext cx="9759200" cy="4577200"/>
          </a:xfrm>
        </p:spPr>
        <p:txBody>
          <a:bodyPr/>
          <a:lstStyle/>
          <a:p>
            <a:r>
              <a:rPr lang="en-GB" sz="1600" dirty="0"/>
              <a:t>Start with open questions e.g.</a:t>
            </a:r>
          </a:p>
          <a:p>
            <a:pPr lvl="1"/>
            <a:r>
              <a:rPr lang="en-GB" sz="1600" i="1" dirty="0"/>
              <a:t>What do you remember about Nigeria?</a:t>
            </a:r>
          </a:p>
          <a:p>
            <a:pPr lvl="1"/>
            <a:r>
              <a:rPr lang="en-GB" sz="1600" i="1" dirty="0"/>
              <a:t>What are you studying at school?</a:t>
            </a:r>
          </a:p>
          <a:p>
            <a:pPr lvl="1"/>
            <a:r>
              <a:rPr lang="en-GB" sz="1600" i="1" dirty="0"/>
              <a:t>What would you like to do after school?</a:t>
            </a:r>
          </a:p>
          <a:p>
            <a:r>
              <a:rPr lang="en-GB" sz="1600" dirty="0"/>
              <a:t>Narrow down and use closed questions if needed (e.g. for clarification)</a:t>
            </a:r>
          </a:p>
          <a:p>
            <a:pPr lvl="1"/>
            <a:r>
              <a:rPr lang="en-GB" sz="1600" i="1" dirty="0"/>
              <a:t>When did you come to the UK?</a:t>
            </a:r>
          </a:p>
          <a:p>
            <a:pPr lvl="1"/>
            <a:r>
              <a:rPr lang="en-GB" sz="1600" i="1" dirty="0"/>
              <a:t>How many times have you left/gone on holiday?</a:t>
            </a:r>
          </a:p>
          <a:p>
            <a:pPr lvl="1"/>
            <a:r>
              <a:rPr lang="en-GB" sz="1600" i="1" dirty="0"/>
              <a:t>When does your course finish?</a:t>
            </a:r>
          </a:p>
          <a:p>
            <a:r>
              <a:rPr lang="en-GB" sz="1600" b="1" dirty="0"/>
              <a:t>Active listening </a:t>
            </a:r>
            <a:r>
              <a:rPr lang="en-GB" sz="1600" dirty="0"/>
              <a:t>– show you are paying attention</a:t>
            </a:r>
          </a:p>
          <a:p>
            <a:r>
              <a:rPr lang="en-GB" sz="1600" b="1" dirty="0"/>
              <a:t>Don’t lead </a:t>
            </a:r>
            <a:r>
              <a:rPr lang="en-GB" sz="1600" dirty="0"/>
              <a:t>the client, don’t embellish</a:t>
            </a:r>
          </a:p>
          <a:p>
            <a:r>
              <a:rPr lang="en-GB" sz="1600" b="1" dirty="0"/>
              <a:t>Use client’s own words </a:t>
            </a:r>
            <a:r>
              <a:rPr lang="en-GB" sz="1600" dirty="0"/>
              <a:t>– avoid jargon/technical phrases (unless client uses them)</a:t>
            </a:r>
          </a:p>
          <a:p>
            <a:r>
              <a:rPr lang="en-GB" sz="1600" b="1" dirty="0"/>
              <a:t>Sufficient detail </a:t>
            </a:r>
            <a:r>
              <a:rPr lang="en-GB" sz="1600" dirty="0"/>
              <a:t>to address relevant legal tests</a:t>
            </a:r>
          </a:p>
          <a:p>
            <a:r>
              <a:rPr lang="en-GB" sz="1600" dirty="0"/>
              <a:t>Be aware of </a:t>
            </a:r>
            <a:r>
              <a:rPr lang="en-GB" sz="1600" b="1" dirty="0"/>
              <a:t>cultural differences </a:t>
            </a:r>
            <a:r>
              <a:rPr lang="en-GB" sz="1600" dirty="0"/>
              <a:t>– even in English, words and phrases may have different meanings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C4A0BE-D843-1052-176D-6D4FC79E8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Asking questions</a:t>
            </a:r>
          </a:p>
        </p:txBody>
      </p:sp>
    </p:spTree>
    <p:extLst>
      <p:ext uri="{BB962C8B-B14F-4D97-AF65-F5344CB8AC3E}">
        <p14:creationId xmlns:p14="http://schemas.microsoft.com/office/powerpoint/2010/main" val="74335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ba27a185-c258-4b9e-b8f9-2457dc2ff51b" xsi:nil="true"/>
    <lcf76f155ced4ddcb4097134ff3c332f xmlns="cc1adb94-6f70-49f4-a822-57dbe10d79f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575708E778D42A519A88D952A29B2" ma:contentTypeVersion="19" ma:contentTypeDescription="Create a new document." ma:contentTypeScope="" ma:versionID="9ae959192b3f54fdfc9ca0dff417d796">
  <xsd:schema xmlns:xsd="http://www.w3.org/2001/XMLSchema" xmlns:xs="http://www.w3.org/2001/XMLSchema" xmlns:p="http://schemas.microsoft.com/office/2006/metadata/properties" xmlns:ns1="http://schemas.microsoft.com/sharepoint/v3" xmlns:ns2="cc1adb94-6f70-49f4-a822-57dbe10d79fb" xmlns:ns3="ba27a185-c258-4b9e-b8f9-2457dc2ff51b" targetNamespace="http://schemas.microsoft.com/office/2006/metadata/properties" ma:root="true" ma:fieldsID="ef8fea4d94e3f31c5695db99b648ba8b" ns1:_="" ns2:_="" ns3:_="">
    <xsd:import namespace="http://schemas.microsoft.com/sharepoint/v3"/>
    <xsd:import namespace="cc1adb94-6f70-49f4-a822-57dbe10d79fb"/>
    <xsd:import namespace="ba27a185-c258-4b9e-b8f9-2457dc2ff5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adb94-6f70-49f4-a822-57dbe10d7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5" nillable="true" ma:displayName="Tags" ma:hidden="true" ma:internalName="MediaServiceAutoTags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cc90936-07d1-433d-ba72-590a5a375b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7a185-c258-4b9e-b8f9-2457dc2ff51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5" nillable="true" ma:displayName="Taxonomy Catch All Column" ma:hidden="true" ma:list="{60100e82-092d-4eff-ad9f-8073520657cf}" ma:internalName="TaxCatchAll" ma:showField="CatchAllData" ma:web="ba27a185-c258-4b9e-b8f9-2457dc2ff5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FB9C7A-B244-4A17-8278-F61FEA7AD5CC}">
  <ds:schemaRefs>
    <ds:schemaRef ds:uri="ba27a185-c258-4b9e-b8f9-2457dc2ff51b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cc1adb94-6f70-49f4-a822-57dbe10d79fb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04A83F0-F695-4BE2-9F2D-39918E3BF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5D9F07-835F-47E6-8E0F-03A099DB5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1adb94-6f70-49f4-a822-57dbe10d79fb"/>
    <ds:schemaRef ds:uri="ba27a185-c258-4b9e-b8f9-2457dc2ff5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Application>Microsoft Office PowerPoint</Application>
  <PresentationFormat>Widescreen</PresentationFormat>
  <Paragraphs>110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Drafting witness statements</vt:lpstr>
      <vt:lpstr>Communicating with clients</vt:lpstr>
      <vt:lpstr>Communicating with clients – key points</vt:lpstr>
      <vt:lpstr>Role of witness evidence</vt:lpstr>
      <vt:lpstr>When to take a statement</vt:lpstr>
      <vt:lpstr>Tips for preparing to take a statement</vt:lpstr>
      <vt:lpstr>Drafting the statement</vt:lpstr>
      <vt:lpstr>Asking questions</vt:lpstr>
      <vt:lpstr>Drafting the statement</vt:lpstr>
      <vt:lpstr>Sensitive topics</vt:lpstr>
      <vt:lpstr>After drafting</vt:lpstr>
      <vt:lpstr>Resources</vt:lpstr>
      <vt:lpstr>Questions?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Flint (ILC)</dc:creator>
  <cp:lastModifiedBy>Jennifer Todd (CELC)</cp:lastModifiedBy>
  <cp:revision>7</cp:revision>
  <dcterms:created xsi:type="dcterms:W3CDTF">2023-05-30T12:13:59Z</dcterms:created>
  <dcterms:modified xsi:type="dcterms:W3CDTF">2023-07-27T11:40:27Z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0x010100339575708E778D42A519A88D952A29B2</vt:lpwstr>
  </property>
  <property fmtid="{D5CDD505-2E9C-101B-9397-08002B2CF9AE}" pid="3" name="MediaServiceImageTags">
    <vt:lpwstr/>
  </property>
</Properties>
</file>